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56" r:id="rId2"/>
    <p:sldId id="281" r:id="rId3"/>
    <p:sldId id="261" r:id="rId4"/>
    <p:sldId id="257" r:id="rId5"/>
    <p:sldId id="258" r:id="rId6"/>
    <p:sldId id="288" r:id="rId7"/>
    <p:sldId id="301" r:id="rId8"/>
    <p:sldId id="280" r:id="rId9"/>
    <p:sldId id="283" r:id="rId10"/>
    <p:sldId id="284" r:id="rId11"/>
    <p:sldId id="282" r:id="rId12"/>
    <p:sldId id="285" r:id="rId13"/>
    <p:sldId id="286" r:id="rId14"/>
    <p:sldId id="287" r:id="rId15"/>
    <p:sldId id="290" r:id="rId16"/>
    <p:sldId id="291" r:id="rId17"/>
    <p:sldId id="292" r:id="rId18"/>
    <p:sldId id="293" r:id="rId19"/>
    <p:sldId id="294" r:id="rId20"/>
    <p:sldId id="295" r:id="rId21"/>
    <p:sldId id="296"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1" d="100"/>
          <a:sy n="101" d="100"/>
        </p:scale>
        <p:origin x="-26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04/02/1445</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04/02/1445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04/02/1445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04/02/1445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04/02/1445</a:t>
            </a:fld>
            <a:endParaRPr lang="ar-SA"/>
          </a:p>
        </p:txBody>
      </p:sp>
      <p:sp>
        <p:nvSpPr>
          <p:cNvPr id="8" name="عنصر نائب لرقم الشريحة 7"/>
          <p:cNvSpPr>
            <a:spLocks noGrp="1"/>
          </p:cNvSpPr>
          <p:nvPr>
            <p:ph type="sldNum" sz="quarter" idx="11"/>
          </p:nvPr>
        </p:nvSpPr>
        <p:spPr/>
        <p:txBody>
          <a:bodyPr/>
          <a:lstStyle/>
          <a:p>
            <a:fld id="{0B34F065-1154-456A-91E3-76DE8E75E17B}" type="slidenum">
              <a:rPr lang="ar-SA" smtClean="0"/>
              <a:pPr/>
              <a:t>‹#›</a:t>
            </a:fld>
            <a:endParaRPr lang="ar-SA"/>
          </a:p>
        </p:txBody>
      </p:sp>
      <p:sp>
        <p:nvSpPr>
          <p:cNvPr id="9" name="عنصر نائب للتذييل 8"/>
          <p:cNvSpPr>
            <a:spLocks noGrp="1"/>
          </p:cNvSpPr>
          <p:nvPr>
            <p:ph type="ftr" sz="quarter" idx="12"/>
          </p:nvPr>
        </p:nvSpPr>
        <p:spPr/>
        <p:txBody>
          <a:bodyPr/>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04/02/1445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04/02/1445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156448" y="6422064"/>
            <a:ext cx="762000" cy="365125"/>
          </a:xfrm>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1B8ABB09-4A1D-463E-8065-109CC2B7EFAA}" type="datetimeFigureOut">
              <a:rPr lang="ar-SA" smtClean="0"/>
              <a:pPr/>
              <a:t>04/02/1445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B8ABB09-4A1D-463E-8065-109CC2B7EFAA}" type="datetimeFigureOut">
              <a:rPr lang="ar-SA" smtClean="0"/>
              <a:pPr/>
              <a:t>04/02/1445</a:t>
            </a:fld>
            <a:endParaRPr lang="ar-SA"/>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SA"/>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اسبوع الفضاء العالمي 2023</a:t>
            </a:r>
            <a:endParaRPr lang="ar-SA" dirty="0"/>
          </a:p>
        </p:txBody>
      </p:sp>
      <p:sp>
        <p:nvSpPr>
          <p:cNvPr id="3" name="عنوان فرعي 2"/>
          <p:cNvSpPr>
            <a:spLocks noGrp="1"/>
          </p:cNvSpPr>
          <p:nvPr>
            <p:ph type="subTitle" idx="1"/>
          </p:nvPr>
        </p:nvSpPr>
        <p:spPr/>
        <p:txBody>
          <a:bodyPr/>
          <a:lstStyle/>
          <a:p>
            <a:r>
              <a:rPr lang="ar-SA" dirty="0" smtClean="0"/>
              <a:t>الفضاء وريادة الأعمال</a:t>
            </a:r>
            <a:endParaRPr lang="ar-SA" dirty="0"/>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91f0aa81-150d-4340-b633-12048f184c70.jpg"/>
          <p:cNvPicPr>
            <a:picLocks noGrp="1" noChangeAspect="1"/>
          </p:cNvPicPr>
          <p:nvPr>
            <p:ph idx="1"/>
          </p:nvPr>
        </p:nvPicPr>
        <p:blipFill>
          <a:blip r:embed="rId2" cstate="print"/>
          <a:stretch>
            <a:fillRect/>
          </a:stretch>
        </p:blipFill>
        <p:spPr>
          <a:xfrm>
            <a:off x="2493764" y="1600200"/>
            <a:ext cx="3394472"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414dfca1-3b98-4e0c-ae46-3807b4eb12fb.jpg"/>
          <p:cNvPicPr>
            <a:picLocks noGrp="1" noChangeAspect="1"/>
          </p:cNvPicPr>
          <p:nvPr>
            <p:ph idx="1"/>
          </p:nvPr>
        </p:nvPicPr>
        <p:blipFill>
          <a:blip r:embed="rId2" cstate="print"/>
          <a:stretch>
            <a:fillRect/>
          </a:stretch>
        </p:blipFill>
        <p:spPr>
          <a:xfrm>
            <a:off x="2493764" y="1600200"/>
            <a:ext cx="3394472"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descr="11496857-2c28-4111-b9cc-027db1188ad3.jpg"/>
          <p:cNvPicPr>
            <a:picLocks noGrp="1" noChangeAspect="1"/>
          </p:cNvPicPr>
          <p:nvPr>
            <p:ph idx="1"/>
          </p:nvPr>
        </p:nvPicPr>
        <p:blipFill>
          <a:blip r:embed="rId2" cstate="print"/>
          <a:stretch>
            <a:fillRect/>
          </a:stretch>
        </p:blipFill>
        <p:spPr>
          <a:xfrm>
            <a:off x="1173691" y="1600200"/>
            <a:ext cx="6034617"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descr="a0b332bd-5665-4720-9d6a-f13ce359c5af.jpg"/>
          <p:cNvPicPr>
            <a:picLocks noGrp="1" noChangeAspect="1"/>
          </p:cNvPicPr>
          <p:nvPr>
            <p:ph idx="1"/>
          </p:nvPr>
        </p:nvPicPr>
        <p:blipFill>
          <a:blip r:embed="rId2" cstate="print"/>
          <a:stretch>
            <a:fillRect/>
          </a:stretch>
        </p:blipFill>
        <p:spPr>
          <a:xfrm>
            <a:off x="2493764" y="1600200"/>
            <a:ext cx="3394472"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descr="adcf84d0-78dc-4250-8f60-83be4881c013.jpg"/>
          <p:cNvPicPr>
            <a:picLocks noGrp="1" noChangeAspect="1"/>
          </p:cNvPicPr>
          <p:nvPr>
            <p:ph idx="1"/>
          </p:nvPr>
        </p:nvPicPr>
        <p:blipFill>
          <a:blip r:embed="rId2" cstate="print"/>
          <a:stretch>
            <a:fillRect/>
          </a:stretch>
        </p:blipFill>
        <p:spPr>
          <a:xfrm>
            <a:off x="2493764" y="1600200"/>
            <a:ext cx="3394472"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5" name="عنصر نائب للمحتوى 4" descr="b6deb6fa-9726-4130-ba78-24d81c5237f7.jpg"/>
          <p:cNvPicPr>
            <a:picLocks noGrp="1" noChangeAspect="1"/>
          </p:cNvPicPr>
          <p:nvPr>
            <p:ph idx="1"/>
          </p:nvPr>
        </p:nvPicPr>
        <p:blipFill>
          <a:blip r:embed="rId2" cstate="print"/>
          <a:stretch>
            <a:fillRect/>
          </a:stretch>
        </p:blipFill>
        <p:spPr>
          <a:xfrm>
            <a:off x="2493764" y="1600200"/>
            <a:ext cx="3394472"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b16e2414-c038-42fd-b024-678cb42506b2.jpg"/>
          <p:cNvPicPr>
            <a:picLocks noGrp="1" noChangeAspect="1"/>
          </p:cNvPicPr>
          <p:nvPr>
            <p:ph idx="1"/>
          </p:nvPr>
        </p:nvPicPr>
        <p:blipFill>
          <a:blip r:embed="rId2" cstate="print"/>
          <a:stretch>
            <a:fillRect/>
          </a:stretch>
        </p:blipFill>
        <p:spPr>
          <a:xfrm>
            <a:off x="1173691" y="1600200"/>
            <a:ext cx="6034617"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c6a7e3d9-0a3e-4410-9f21-2a6d47cbb00b.jpg"/>
          <p:cNvPicPr>
            <a:picLocks noGrp="1" noChangeAspect="1"/>
          </p:cNvPicPr>
          <p:nvPr>
            <p:ph idx="1"/>
          </p:nvPr>
        </p:nvPicPr>
        <p:blipFill>
          <a:blip r:embed="rId2" cstate="print"/>
          <a:stretch>
            <a:fillRect/>
          </a:stretch>
        </p:blipFill>
        <p:spPr>
          <a:xfrm>
            <a:off x="2493764" y="1600200"/>
            <a:ext cx="3394472"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c6ade015-3a92-45e3-98b8-067b653b7d5d.jpg"/>
          <p:cNvPicPr>
            <a:picLocks noGrp="1" noChangeAspect="1"/>
          </p:cNvPicPr>
          <p:nvPr>
            <p:ph idx="1"/>
          </p:nvPr>
        </p:nvPicPr>
        <p:blipFill>
          <a:blip r:embed="rId2" cstate="print"/>
          <a:stretch>
            <a:fillRect/>
          </a:stretch>
        </p:blipFill>
        <p:spPr>
          <a:xfrm>
            <a:off x="2493764" y="1600200"/>
            <a:ext cx="3394472" cy="45259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c6124f14-83bd-4cd0-961f-56b8c62c6a17.jpg"/>
          <p:cNvPicPr>
            <a:picLocks noGrp="1" noChangeAspect="1"/>
          </p:cNvPicPr>
          <p:nvPr>
            <p:ph idx="1"/>
          </p:nvPr>
        </p:nvPicPr>
        <p:blipFill>
          <a:blip r:embed="rId2" cstate="print"/>
          <a:stretch>
            <a:fillRect/>
          </a:stretch>
        </p:blipFill>
        <p:spPr>
          <a:xfrm>
            <a:off x="1173691" y="1600200"/>
            <a:ext cx="6034617"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Space and entrepreneurship</a:t>
            </a:r>
            <a:endParaRPr lang="ar-SA" dirty="0"/>
          </a:p>
        </p:txBody>
      </p:sp>
      <p:sp>
        <p:nvSpPr>
          <p:cNvPr id="3" name="عنصر نائب للمحتوى 2"/>
          <p:cNvSpPr>
            <a:spLocks noGrp="1"/>
          </p:cNvSpPr>
          <p:nvPr>
            <p:ph idx="1"/>
          </p:nvPr>
        </p:nvSpPr>
        <p:spPr/>
        <p:txBody>
          <a:bodyPr>
            <a:normAutofit/>
          </a:bodyPr>
          <a:lstStyle/>
          <a:p>
            <a:r>
              <a:rPr lang="ar-SA" dirty="0" smtClean="0"/>
              <a:t>الابتدائية </a:t>
            </a:r>
            <a:r>
              <a:rPr lang="ar-SA" dirty="0" smtClean="0"/>
              <a:t>السادسة والعشرون تبوك </a:t>
            </a:r>
          </a:p>
          <a:p>
            <a:r>
              <a:rPr lang="ar-SA" dirty="0" smtClean="0"/>
              <a:t>رقم </a:t>
            </a:r>
            <a:r>
              <a:rPr lang="ar-SA" dirty="0" err="1" smtClean="0"/>
              <a:t>الحدث :</a:t>
            </a:r>
            <a:r>
              <a:rPr lang="ar-SA" dirty="0" smtClean="0"/>
              <a:t> </a:t>
            </a:r>
            <a:r>
              <a:rPr lang="en-US" dirty="0" smtClean="0"/>
              <a:t>65713</a:t>
            </a:r>
            <a:endParaRPr lang="ar-SA" dirty="0" smtClean="0"/>
          </a:p>
          <a:p>
            <a:r>
              <a:rPr lang="en-US" dirty="0" smtClean="0"/>
              <a:t/>
            </a:r>
            <a:br>
              <a:rPr lang="en-US" dirty="0" smtClean="0"/>
            </a:br>
            <a:r>
              <a:rPr lang="en-US" dirty="0" smtClean="0"/>
              <a:t> </a:t>
            </a:r>
            <a:r>
              <a:rPr lang="en-US" dirty="0" err="1" smtClean="0"/>
              <a:t>Organisation</a:t>
            </a:r>
            <a:r>
              <a:rPr lang="en-US" dirty="0" smtClean="0"/>
              <a:t> : </a:t>
            </a:r>
            <a:r>
              <a:rPr lang="en-US" dirty="0" smtClean="0"/>
              <a:t>Twenty-sixth primary school, </a:t>
            </a:r>
            <a:r>
              <a:rPr lang="en-US" dirty="0" err="1" smtClean="0"/>
              <a:t>Tabuk</a:t>
            </a:r>
            <a:r>
              <a:rPr lang="en-US" dirty="0" smtClean="0"/>
              <a:t>, </a:t>
            </a:r>
            <a:r>
              <a:rPr lang="en-US" dirty="0" err="1" smtClean="0"/>
              <a:t>TabukEvent</a:t>
            </a:r>
            <a:r>
              <a:rPr lang="en-US" dirty="0" smtClean="0"/>
              <a:t> Title: Space and </a:t>
            </a:r>
            <a:r>
              <a:rPr lang="en-US" dirty="0" err="1" smtClean="0"/>
              <a:t>entrepreneurshipEvent</a:t>
            </a:r>
            <a:r>
              <a:rPr lang="en-US" dirty="0" smtClean="0"/>
              <a:t> ID: 65683</a:t>
            </a:r>
            <a:endParaRPr lang="ar-SA" dirty="0"/>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e5b54c19-3dbd-4529-9c6d-43eb29fdc696.jpg"/>
          <p:cNvPicPr>
            <a:picLocks noGrp="1" noChangeAspect="1"/>
          </p:cNvPicPr>
          <p:nvPr>
            <p:ph idx="1"/>
          </p:nvPr>
        </p:nvPicPr>
        <p:blipFill>
          <a:blip r:embed="rId2" cstate="print"/>
          <a:stretch>
            <a:fillRect/>
          </a:stretch>
        </p:blipFill>
        <p:spPr>
          <a:xfrm>
            <a:off x="2493764" y="1600200"/>
            <a:ext cx="3394472" cy="4525963"/>
          </a:xfr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8" name="عنصر نائب للمحتوى 7" descr="f8f9f909-2e0e-44f4-8b83-8693188da85a.jpg"/>
          <p:cNvPicPr>
            <a:picLocks noGrp="1" noChangeAspect="1"/>
          </p:cNvPicPr>
          <p:nvPr>
            <p:ph idx="1"/>
          </p:nvPr>
        </p:nvPicPr>
        <p:blipFill>
          <a:blip r:embed="rId2" cstate="print"/>
          <a:stretch>
            <a:fillRect/>
          </a:stretch>
        </p:blipFill>
        <p:spPr>
          <a:xfrm>
            <a:off x="1173691" y="1600200"/>
            <a:ext cx="6034617"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World Space Week</a:t>
            </a:r>
            <a:br>
              <a:rPr lang="en-US" dirty="0" smtClean="0"/>
            </a:br>
            <a:endParaRPr lang="ar-SA" dirty="0"/>
          </a:p>
        </p:txBody>
      </p:sp>
      <p:sp>
        <p:nvSpPr>
          <p:cNvPr id="3" name="عنصر نائب للمحتوى 2"/>
          <p:cNvSpPr>
            <a:spLocks noGrp="1"/>
          </p:cNvSpPr>
          <p:nvPr>
            <p:ph idx="1"/>
          </p:nvPr>
        </p:nvSpPr>
        <p:spPr/>
        <p:txBody>
          <a:bodyPr>
            <a:normAutofit fontScale="77500" lnSpcReduction="20000"/>
          </a:bodyPr>
          <a:lstStyle/>
          <a:p>
            <a:pPr algn="l"/>
            <a:r>
              <a:rPr lang="en-US" dirty="0" smtClean="0"/>
              <a:t>By General Assembly Resolution 54/68 of 6 December 1999, the General Assembly established World Space Week to celebrate the contributions of space science and technology to improving the human condition.</a:t>
            </a:r>
          </a:p>
          <a:p>
            <a:pPr algn="l"/>
            <a:endParaRPr lang="en-US" dirty="0" smtClean="0"/>
          </a:p>
          <a:p>
            <a:pPr algn="l"/>
            <a:r>
              <a:rPr lang="en-US" dirty="0" smtClean="0"/>
              <a:t>World Space Week is the largest annual space-related event in the world. It builds the workforce of the future by inspiring students, demonstrating public support for the space program, educating the public about space activities, and promoting international cooperation in space awareness and education. In 2018, more than 5,000 events were held in more than 80 countries to celebrate World Space Week.</a:t>
            </a:r>
            <a:endParaRPr lang="ar-SA" dirty="0"/>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Space and entrepreneurship</a:t>
            </a:r>
            <a:br>
              <a:rPr lang="en-US" dirty="0" smtClean="0"/>
            </a:br>
            <a:endParaRPr lang="ar-SA" dirty="0"/>
          </a:p>
        </p:txBody>
      </p:sp>
      <p:sp>
        <p:nvSpPr>
          <p:cNvPr id="3" name="عنصر نائب للمحتوى 2"/>
          <p:cNvSpPr>
            <a:spLocks noGrp="1"/>
          </p:cNvSpPr>
          <p:nvPr>
            <p:ph idx="1"/>
          </p:nvPr>
        </p:nvSpPr>
        <p:spPr/>
        <p:txBody>
          <a:bodyPr>
            <a:normAutofit fontScale="92500" lnSpcReduction="20000"/>
          </a:bodyPr>
          <a:lstStyle/>
          <a:p>
            <a:pPr algn="l"/>
            <a:r>
              <a:rPr lang="en-US" dirty="0" smtClean="0"/>
              <a:t>World Space Week 2023 focuses on the theme “Space and Entrepreneurship”, due to the growing importance of the space industry for commercial purposes, the growing opportunities for space entrepreneurship and the new benefits of space developed by astronauts. Small companies are now able to build and launch a small satellite, enabling entrepreneurs to create valuable new databases that benefit governments and also the space industry.</a:t>
            </a:r>
            <a:endParaRPr lang="ar-SA" dirty="0"/>
          </a:p>
        </p:txBody>
      </p:sp>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Space and entrepreneurship</a:t>
            </a:r>
            <a:br>
              <a:rPr lang="en-US" dirty="0" smtClean="0"/>
            </a:br>
            <a:endParaRPr lang="ar-SA" dirty="0"/>
          </a:p>
        </p:txBody>
      </p:sp>
      <p:sp>
        <p:nvSpPr>
          <p:cNvPr id="3" name="عنصر نائب للمحتوى 2"/>
          <p:cNvSpPr>
            <a:spLocks noGrp="1"/>
          </p:cNvSpPr>
          <p:nvPr>
            <p:ph idx="1"/>
          </p:nvPr>
        </p:nvSpPr>
        <p:spPr/>
        <p:txBody>
          <a:bodyPr>
            <a:normAutofit fontScale="92500"/>
          </a:bodyPr>
          <a:lstStyle/>
          <a:p>
            <a:pPr algn="l"/>
            <a:r>
              <a:rPr lang="en-US" dirty="0" smtClean="0"/>
              <a:t>World Space Week 2023 inspires students around the world to study science, technology, engineering, mathematics and business, and also provides an opportunity for space companies to recruit the workforce needed for the expanding commercial space industry. It will also serve as a forum for important discussions on transforming LEO into an entrepreneurial ecosystem.</a:t>
            </a:r>
            <a:endParaRPr lang="ar-SA" dirty="0"/>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descr="307fb65e-5a1c-4228-ac71-c4796bd4fccf.jpg"/>
          <p:cNvPicPr>
            <a:picLocks noGrp="1" noChangeAspect="1"/>
          </p:cNvPicPr>
          <p:nvPr>
            <p:ph idx="1"/>
          </p:nvPr>
        </p:nvPicPr>
        <p:blipFill>
          <a:blip r:embed="rId2" cstate="print"/>
          <a:stretch>
            <a:fillRect/>
          </a:stretch>
        </p:blipFill>
        <p:spPr>
          <a:xfrm>
            <a:off x="2493764" y="1600200"/>
            <a:ext cx="3394472" cy="4525963"/>
          </a:xfrm>
        </p:spPr>
      </p:pic>
    </p:spTree>
  </p:cSld>
  <p:clrMapOvr>
    <a:masterClrMapping/>
  </p:clrMapOvr>
  <p:transition>
    <p:cut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3a75588a-1029-4c24-99d7-440c13a10be3.jpg"/>
          <p:cNvPicPr>
            <a:picLocks noGrp="1" noChangeAspect="1"/>
          </p:cNvPicPr>
          <p:nvPr>
            <p:ph idx="1"/>
          </p:nvPr>
        </p:nvPicPr>
        <p:blipFill>
          <a:blip r:embed="rId2" cstate="print"/>
          <a:stretch>
            <a:fillRect/>
          </a:stretch>
        </p:blipFill>
        <p:spPr>
          <a:xfrm>
            <a:off x="1173691" y="1600200"/>
            <a:ext cx="6034617" cy="4525963"/>
          </a:xfrm>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5edcf8e5-e3b4-4d69-9679-cc83d4f4ed0e.jpg"/>
          <p:cNvPicPr>
            <a:picLocks noGrp="1" noChangeAspect="1"/>
          </p:cNvPicPr>
          <p:nvPr>
            <p:ph idx="1"/>
          </p:nvPr>
        </p:nvPicPr>
        <p:blipFill>
          <a:blip r:embed="rId2" cstate="print"/>
          <a:stretch>
            <a:fillRect/>
          </a:stretch>
        </p:blipFill>
        <p:spPr>
          <a:xfrm>
            <a:off x="2493764" y="1600200"/>
            <a:ext cx="3394472" cy="4525963"/>
          </a:xfr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descr="13ceb372-80ca-4ffe-b8fc-065e866dd9eb.jpg"/>
          <p:cNvPicPr>
            <a:picLocks noGrp="1" noChangeAspect="1"/>
          </p:cNvPicPr>
          <p:nvPr>
            <p:ph idx="1"/>
          </p:nvPr>
        </p:nvPicPr>
        <p:blipFill>
          <a:blip r:embed="rId2" cstate="print"/>
          <a:stretch>
            <a:fillRect/>
          </a:stretch>
        </p:blipFill>
        <p:spPr>
          <a:xfrm>
            <a:off x="1173691" y="1600200"/>
            <a:ext cx="6034617" cy="4525963"/>
          </a:xfrm>
        </p:spPr>
      </p:pic>
    </p:spTree>
  </p:cSld>
  <p:clrMapOvr>
    <a:masterClrMapping/>
  </p:clrMapOvr>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54</TotalTime>
  <Words>258</Words>
  <Application>Microsoft Office PowerPoint</Application>
  <PresentationFormat>عرض على الشاشة (3:4)‏</PresentationFormat>
  <Paragraphs>14</Paragraphs>
  <Slides>21</Slides>
  <Notes>0</Notes>
  <HiddenSlides>0</HiddenSlides>
  <MMClips>0</MMClips>
  <ScaleCrop>false</ScaleCrop>
  <HeadingPairs>
    <vt:vector size="4" baseType="variant">
      <vt:variant>
        <vt:lpstr>سمة</vt:lpstr>
      </vt:variant>
      <vt:variant>
        <vt:i4>1</vt:i4>
      </vt:variant>
      <vt:variant>
        <vt:lpstr>عناوين الشرائح</vt:lpstr>
      </vt:variant>
      <vt:variant>
        <vt:i4>21</vt:i4>
      </vt:variant>
    </vt:vector>
  </HeadingPairs>
  <TitlesOfParts>
    <vt:vector size="22" baseType="lpstr">
      <vt:lpstr>تقنية</vt:lpstr>
      <vt:lpstr>اسبوع الفضاء العالمي 2023</vt:lpstr>
      <vt:lpstr>Space and entrepreneurship</vt:lpstr>
      <vt:lpstr>World Space Week </vt:lpstr>
      <vt:lpstr>Space and entrepreneurship </vt:lpstr>
      <vt:lpstr>Space and entrepreneurship </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اسبوع الفضاء العالمي 2023</dc:title>
  <dc:creator>pc</dc:creator>
  <cp:lastModifiedBy>pc</cp:lastModifiedBy>
  <cp:revision>8</cp:revision>
  <dcterms:created xsi:type="dcterms:W3CDTF">2023-10-14T17:46:12Z</dcterms:created>
  <dcterms:modified xsi:type="dcterms:W3CDTF">2023-10-16T15:06:19Z</dcterms:modified>
</cp:coreProperties>
</file>